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63" r:id="rId3"/>
    <p:sldId id="257" r:id="rId4"/>
    <p:sldId id="258" r:id="rId5"/>
    <p:sldId id="259" r:id="rId6"/>
    <p:sldId id="260" r:id="rId7"/>
    <p:sldId id="261" r:id="rId8"/>
    <p:sldId id="262" r:id="rId9"/>
    <p:sldId id="264" r:id="rId10"/>
    <p:sldId id="268" r:id="rId11"/>
    <p:sldId id="265" r:id="rId12"/>
    <p:sldId id="269" r:id="rId13"/>
    <p:sldId id="266"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D3B4D8-E5D5-4C05-9C57-2BE92C8C1DE2}" type="datetimeFigureOut">
              <a:rPr lang="en-US" smtClean="0"/>
              <a:pPr/>
              <a:t>2/27/2014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E38EE5-3199-4A6D-9A9F-D80B28D77F3A}" type="slidenum">
              <a:rPr lang="en-US" smtClean="0"/>
              <a:pPr/>
              <a:t>‹#›</a:t>
            </a:fld>
            <a:endParaRPr lang="en-US"/>
          </a:p>
        </p:txBody>
      </p:sp>
    </p:spTree>
    <p:extLst>
      <p:ext uri="{BB962C8B-B14F-4D97-AF65-F5344CB8AC3E}">
        <p14:creationId xmlns:p14="http://schemas.microsoft.com/office/powerpoint/2010/main" xmlns="" val="299741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E38EE5-3199-4A6D-9A9F-D80B28D77F3A}" type="slidenum">
              <a:rPr lang="en-US" smtClean="0"/>
              <a:pPr/>
              <a:t>9</a:t>
            </a:fld>
            <a:endParaRPr lang="en-US"/>
          </a:p>
        </p:txBody>
      </p:sp>
    </p:spTree>
    <p:extLst>
      <p:ext uri="{BB962C8B-B14F-4D97-AF65-F5344CB8AC3E}">
        <p14:creationId xmlns:p14="http://schemas.microsoft.com/office/powerpoint/2010/main" xmlns="" val="2726325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70DB21-6739-4036-BFA2-54BE5D1659A5}"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166034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0DB21-6739-4036-BFA2-54BE5D1659A5}"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1823426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0DB21-6739-4036-BFA2-54BE5D1659A5}"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304518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0DB21-6739-4036-BFA2-54BE5D1659A5}"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211035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70DB21-6739-4036-BFA2-54BE5D1659A5}"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381364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70DB21-6739-4036-BFA2-54BE5D1659A5}"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1586361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70DB21-6739-4036-BFA2-54BE5D1659A5}" type="datetimeFigureOut">
              <a:rPr lang="en-US" smtClean="0"/>
              <a:pPr/>
              <a:t>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114364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70DB21-6739-4036-BFA2-54BE5D1659A5}"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295279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0DB21-6739-4036-BFA2-54BE5D1659A5}"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223745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0DB21-6739-4036-BFA2-54BE5D1659A5}"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279964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0DB21-6739-4036-BFA2-54BE5D1659A5}"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333459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0DB21-6739-4036-BFA2-54BE5D1659A5}" type="datetimeFigureOut">
              <a:rPr lang="en-US" smtClean="0"/>
              <a:pPr/>
              <a:t>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18667-723C-46D2-9ACB-1F9D1A47FF29}" type="slidenum">
              <a:rPr lang="en-US" smtClean="0"/>
              <a:pPr/>
              <a:t>‹#›</a:t>
            </a:fld>
            <a:endParaRPr lang="en-US"/>
          </a:p>
        </p:txBody>
      </p:sp>
    </p:spTree>
    <p:extLst>
      <p:ext uri="{BB962C8B-B14F-4D97-AF65-F5344CB8AC3E}">
        <p14:creationId xmlns:p14="http://schemas.microsoft.com/office/powerpoint/2010/main" xmlns="" val="3510523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Forming a Government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623781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Some people felt that the new national government was too weak and would be ineffective. One person compared Congress’s powers to “a rope of sand”.</a:t>
            </a:r>
          </a:p>
          <a:p>
            <a:endParaRPr lang="en-US" dirty="0"/>
          </a:p>
          <a:p>
            <a:r>
              <a:rPr lang="en-US" dirty="0" smtClean="0"/>
              <a:t>In comparison, some feared that having a strong central government would lead to problems, and stated that “a rope of sand is better than a rope of iron”.</a:t>
            </a:r>
            <a:endParaRPr lang="en-US" dirty="0"/>
          </a:p>
        </p:txBody>
      </p:sp>
    </p:spTree>
    <p:extLst>
      <p:ext uri="{BB962C8B-B14F-4D97-AF65-F5344CB8AC3E}">
        <p14:creationId xmlns:p14="http://schemas.microsoft.com/office/powerpoint/2010/main" xmlns="" val="608704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One of the responsibilities of the congress was to determine how to divide and govern the nation’s new lands west of the Appalachians. </a:t>
            </a:r>
          </a:p>
          <a:p>
            <a:endParaRPr lang="en-US" dirty="0"/>
          </a:p>
          <a:p>
            <a:r>
              <a:rPr lang="en-US" dirty="0" smtClean="0"/>
              <a:t>These lands were territories (land that belongs to the national government but is not a state and is not represented in Congress)</a:t>
            </a:r>
          </a:p>
        </p:txBody>
      </p:sp>
    </p:spTree>
    <p:extLst>
      <p:ext uri="{BB962C8B-B14F-4D97-AF65-F5344CB8AC3E}">
        <p14:creationId xmlns:p14="http://schemas.microsoft.com/office/powerpoint/2010/main" xmlns="" val="3477819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1785, Congress passed a land ordinance (set of laws) that created a system to measure the western lands. The land was divided into squares called townships. One township was a 6 mile by 6 mile square, and was divided into 36 sections. Some sections were set aside for public buildings while the rest were sold.</a:t>
            </a:r>
          </a:p>
          <a:p>
            <a:endParaRPr lang="en-US" dirty="0"/>
          </a:p>
        </p:txBody>
      </p:sp>
    </p:spTree>
    <p:extLst>
      <p:ext uri="{BB962C8B-B14F-4D97-AF65-F5344CB8AC3E}">
        <p14:creationId xmlns:p14="http://schemas.microsoft.com/office/powerpoint/2010/main" xmlns="" val="2226001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1787, Congress passed the Northwest Ordinance, the ordinance set up a plan of government for the Northwest Territory and outlined steps by which new states could be formed in these lands. (present day Illinois, Indiana, Michigan, Ohio and Wisconsin)</a:t>
            </a:r>
            <a:endParaRPr lang="en-US" dirty="0"/>
          </a:p>
        </p:txBody>
      </p:sp>
    </p:spTree>
    <p:extLst>
      <p:ext uri="{BB962C8B-B14F-4D97-AF65-F5344CB8AC3E}">
        <p14:creationId xmlns:p14="http://schemas.microsoft.com/office/powerpoint/2010/main" xmlns="" val="3344323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8.1 Questions</a:t>
            </a:r>
          </a:p>
          <a:p>
            <a:pPr marL="514350" indent="-514350">
              <a:buAutoNum type="arabicPeriod"/>
            </a:pPr>
            <a:r>
              <a:rPr lang="en-US" dirty="0" smtClean="0"/>
              <a:t>What was meant that the Congress was “a rope of sand”?</a:t>
            </a:r>
          </a:p>
          <a:p>
            <a:pPr marL="514350" indent="-514350">
              <a:buAutoNum type="arabicPeriod"/>
            </a:pPr>
            <a:r>
              <a:rPr lang="en-US" dirty="0" smtClean="0"/>
              <a:t>What were some of the problems and successes of the government under the Articles of Confederation?</a:t>
            </a:r>
          </a:p>
          <a:p>
            <a:pPr marL="514350" indent="-514350">
              <a:buAutoNum type="arabicPeriod"/>
            </a:pPr>
            <a:r>
              <a:rPr lang="en-US" dirty="0" smtClean="0"/>
              <a:t>Describe how the land in territories organized.</a:t>
            </a:r>
            <a:endParaRPr lang="en-US" dirty="0"/>
          </a:p>
        </p:txBody>
      </p:sp>
    </p:spTree>
    <p:extLst>
      <p:ext uri="{BB962C8B-B14F-4D97-AF65-F5344CB8AC3E}">
        <p14:creationId xmlns:p14="http://schemas.microsoft.com/office/powerpoint/2010/main" xmlns="" val="3849251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8.2 Problems in the New Nation</a:t>
            </a:r>
            <a:endParaRPr lang="en-US" dirty="0"/>
          </a:p>
        </p:txBody>
      </p:sp>
    </p:spTree>
    <p:extLst>
      <p:ext uri="{BB962C8B-B14F-4D97-AF65-F5344CB8AC3E}">
        <p14:creationId xmlns:p14="http://schemas.microsoft.com/office/powerpoint/2010/main" xmlns="" val="3066767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One of the major issues with the Articles of Confederation was that the Confederation Congress was powerless to regulate trade, which severely hurt the new nation’s economy.</a:t>
            </a:r>
          </a:p>
          <a:p>
            <a:endParaRPr lang="en-US" dirty="0"/>
          </a:p>
        </p:txBody>
      </p:sp>
    </p:spTree>
    <p:extLst>
      <p:ext uri="{BB962C8B-B14F-4D97-AF65-F5344CB8AC3E}">
        <p14:creationId xmlns:p14="http://schemas.microsoft.com/office/powerpoint/2010/main" xmlns="" val="3823513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Foreign nations took advantage of the states weakened economy. </a:t>
            </a:r>
          </a:p>
          <a:p>
            <a:pPr lvl="1"/>
            <a:r>
              <a:rPr lang="en-US" dirty="0"/>
              <a:t>Other nations made regulations that made it difficult for the states to export goods to the foreign nations. </a:t>
            </a:r>
          </a:p>
          <a:p>
            <a:pPr lvl="1"/>
            <a:r>
              <a:rPr lang="en-US" dirty="0"/>
              <a:t>The Confederation Congress was unable to pass </a:t>
            </a:r>
            <a:r>
              <a:rPr lang="en-US" b="1" dirty="0"/>
              <a:t>tariffs</a:t>
            </a:r>
            <a:r>
              <a:rPr lang="en-US" dirty="0"/>
              <a:t> </a:t>
            </a:r>
            <a:r>
              <a:rPr lang="en-US" dirty="0" smtClean="0"/>
              <a:t>(taxes on imports/exports) to </a:t>
            </a:r>
            <a:r>
              <a:rPr lang="en-US" dirty="0"/>
              <a:t>make it more expensive to import goods from foreign nations. These goods were cheaper than goods that were produced in the states, which hurt American businesses.</a:t>
            </a:r>
          </a:p>
          <a:p>
            <a:endParaRPr lang="en-US" dirty="0"/>
          </a:p>
        </p:txBody>
      </p:sp>
    </p:spTree>
    <p:extLst>
      <p:ext uri="{BB962C8B-B14F-4D97-AF65-F5344CB8AC3E}">
        <p14:creationId xmlns:p14="http://schemas.microsoft.com/office/powerpoint/2010/main" xmlns="" val="327598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Confederation Congress was also unable to regulate </a:t>
            </a:r>
            <a:r>
              <a:rPr lang="en-US" b="1" dirty="0"/>
              <a:t>interstate commerce </a:t>
            </a:r>
            <a:r>
              <a:rPr lang="en-US" dirty="0"/>
              <a:t>(trade conducted between the states). Without regulations, states developed their own trade laws which varied from state to state. </a:t>
            </a:r>
          </a:p>
          <a:p>
            <a:endParaRPr lang="en-US" dirty="0"/>
          </a:p>
        </p:txBody>
      </p:sp>
    </p:spTree>
    <p:extLst>
      <p:ext uri="{BB962C8B-B14F-4D97-AF65-F5344CB8AC3E}">
        <p14:creationId xmlns:p14="http://schemas.microsoft.com/office/powerpoint/2010/main" xmlns="" val="231583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Another major issue was that each state was able to issue their own money. </a:t>
            </a:r>
            <a:endParaRPr lang="en-US" dirty="0" smtClean="0"/>
          </a:p>
          <a:p>
            <a:r>
              <a:rPr lang="en-US" dirty="0" smtClean="0"/>
              <a:t>After </a:t>
            </a:r>
            <a:r>
              <a:rPr lang="en-US" dirty="0"/>
              <a:t>the Revolutionary War, states had difficulties paying off their war debts. In attempt to ease these hardships, some states began issuing large amounts of paper money, which led to </a:t>
            </a:r>
            <a:r>
              <a:rPr lang="en-US" b="1" dirty="0"/>
              <a:t>inflation </a:t>
            </a:r>
            <a:r>
              <a:rPr lang="en-US" dirty="0"/>
              <a:t>(an increase in money supply, results in higher prices for goods/services and reduces the value of money). </a:t>
            </a:r>
            <a:endParaRPr lang="en-US" dirty="0" smtClean="0"/>
          </a:p>
          <a:p>
            <a:r>
              <a:rPr lang="en-US" dirty="0" smtClean="0"/>
              <a:t>The </a:t>
            </a:r>
            <a:r>
              <a:rPr lang="en-US" dirty="0"/>
              <a:t>Confederation Congress had no power to stop the states from issuing this paper money and stopping inflation.</a:t>
            </a:r>
          </a:p>
          <a:p>
            <a:endParaRPr lang="en-US" dirty="0"/>
          </a:p>
        </p:txBody>
      </p:sp>
    </p:spTree>
    <p:extLst>
      <p:ext uri="{BB962C8B-B14F-4D97-AF65-F5344CB8AC3E}">
        <p14:creationId xmlns:p14="http://schemas.microsoft.com/office/powerpoint/2010/main" xmlns="" val="280222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8.1 Articles of Confederation</a:t>
            </a:r>
            <a:endParaRPr lang="en-US" dirty="0"/>
          </a:p>
        </p:txBody>
      </p:sp>
    </p:spTree>
    <p:extLst>
      <p:ext uri="{BB962C8B-B14F-4D97-AF65-F5344CB8AC3E}">
        <p14:creationId xmlns:p14="http://schemas.microsoft.com/office/powerpoint/2010/main" xmlns="" val="1257802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Each state handled their economic problems differently. In Massachusetts the courts were forcing people that couldn’t pay their debts to sell their property, serve time in a debtors prison, or become indentured servants. Many farmers suffered </a:t>
            </a:r>
            <a:r>
              <a:rPr lang="en-US" b="1" dirty="0"/>
              <a:t>foreclosures </a:t>
            </a:r>
            <a:r>
              <a:rPr lang="en-US" dirty="0"/>
              <a:t>(legal proceedings in which an indebted person’s property is seized).</a:t>
            </a:r>
          </a:p>
          <a:p>
            <a:endParaRPr lang="en-US" dirty="0"/>
          </a:p>
        </p:txBody>
      </p:sp>
    </p:spTree>
    <p:extLst>
      <p:ext uri="{BB962C8B-B14F-4D97-AF65-F5344CB8AC3E}">
        <p14:creationId xmlns:p14="http://schemas.microsoft.com/office/powerpoint/2010/main" xmlns="" val="189491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Shays’s</a:t>
            </a:r>
            <a:r>
              <a:rPr lang="en-US" dirty="0" smtClean="0"/>
              <a:t> Rebellion</a:t>
            </a:r>
            <a:endParaRPr lang="en-US" dirty="0"/>
          </a:p>
        </p:txBody>
      </p:sp>
      <p:sp>
        <p:nvSpPr>
          <p:cNvPr id="3" name="Content Placeholder 2"/>
          <p:cNvSpPr>
            <a:spLocks noGrp="1"/>
          </p:cNvSpPr>
          <p:nvPr>
            <p:ph idx="1"/>
          </p:nvPr>
        </p:nvSpPr>
        <p:spPr/>
        <p:txBody>
          <a:bodyPr/>
          <a:lstStyle/>
          <a:p>
            <a:r>
              <a:rPr lang="en-US" dirty="0"/>
              <a:t>In September 1786, farmers in Massachusetts revolted and closed some courts because with the courts closed, no one’s farm could be foreclosed. The revolt was named after Daniel Shays, a farmer and Revolutionary War veteran was a prominent leader of this rebellion. After closing the courts, the rebels attempted to capture a federal arsenal but were stopped by local militia and arrested. </a:t>
            </a:r>
          </a:p>
          <a:p>
            <a:endParaRPr lang="en-US" dirty="0"/>
          </a:p>
        </p:txBody>
      </p:sp>
    </p:spTree>
    <p:extLst>
      <p:ext uri="{BB962C8B-B14F-4D97-AF65-F5344CB8AC3E}">
        <p14:creationId xmlns:p14="http://schemas.microsoft.com/office/powerpoint/2010/main" xmlns="" val="3295176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Shays’s</a:t>
            </a:r>
            <a:r>
              <a:rPr lang="en-US" dirty="0"/>
              <a:t> Rebellion showed the weakness of the national government and that the Articles of Confederation was not working, because when Massachusetts asked the national government to put down the rebellion, Congress couldn’t offer any assistance.  </a:t>
            </a:r>
          </a:p>
          <a:p>
            <a:endParaRPr lang="en-US" dirty="0"/>
          </a:p>
        </p:txBody>
      </p:sp>
    </p:spTree>
    <p:extLst>
      <p:ext uri="{BB962C8B-B14F-4D97-AF65-F5344CB8AC3E}">
        <p14:creationId xmlns:p14="http://schemas.microsoft.com/office/powerpoint/2010/main" xmlns="" val="1472566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8.2 Questions</a:t>
            </a:r>
          </a:p>
          <a:p>
            <a:pPr marL="514350" indent="-514350">
              <a:buAutoNum type="arabicPeriod"/>
            </a:pPr>
            <a:r>
              <a:rPr lang="en-US" dirty="0" smtClean="0"/>
              <a:t>What trade issues arose under the Articles of Confederation?</a:t>
            </a:r>
          </a:p>
          <a:p>
            <a:pPr marL="514350" indent="-514350">
              <a:buAutoNum type="arabicPeriod"/>
            </a:pPr>
            <a:r>
              <a:rPr lang="en-US" dirty="0" smtClean="0"/>
              <a:t>What problems hurt the new nation’s economy?</a:t>
            </a:r>
          </a:p>
          <a:p>
            <a:pPr marL="514350" indent="-514350">
              <a:buAutoNum type="arabicPeriod"/>
            </a:pPr>
            <a:r>
              <a:rPr lang="en-US" dirty="0" smtClean="0"/>
              <a:t>Explain the cause and effects of </a:t>
            </a:r>
            <a:r>
              <a:rPr lang="en-US" dirty="0" err="1" smtClean="0"/>
              <a:t>Shays’s</a:t>
            </a:r>
            <a:r>
              <a:rPr lang="en-US" smtClean="0"/>
              <a:t> Rebellion.</a:t>
            </a:r>
            <a:endParaRPr lang="en-US" dirty="0" smtClean="0"/>
          </a:p>
        </p:txBody>
      </p:sp>
    </p:spTree>
    <p:extLst>
      <p:ext uri="{BB962C8B-B14F-4D97-AF65-F5344CB8AC3E}">
        <p14:creationId xmlns:p14="http://schemas.microsoft.com/office/powerpoint/2010/main" xmlns="" val="3645034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8.3 The Constitutional Convention</a:t>
            </a:r>
            <a:endParaRPr lang="en-US" dirty="0"/>
          </a:p>
        </p:txBody>
      </p:sp>
    </p:spTree>
    <p:extLst>
      <p:ext uri="{BB962C8B-B14F-4D97-AF65-F5344CB8AC3E}">
        <p14:creationId xmlns:p14="http://schemas.microsoft.com/office/powerpoint/2010/main" xmlns="" val="2313243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1786, a national conference in Annapolis, Maryland was called to discuss economic issues and possible revisions to the Articles of Confederation to create a stronger national government.</a:t>
            </a:r>
          </a:p>
          <a:p>
            <a:r>
              <a:rPr lang="en-US" dirty="0" smtClean="0"/>
              <a:t>Only 5 states sent delegates to the Annapolis Convention. However, to change the Articles, all states would need to be present because all the states had to agree.</a:t>
            </a:r>
          </a:p>
          <a:p>
            <a:endParaRPr lang="en-US" dirty="0"/>
          </a:p>
        </p:txBody>
      </p:sp>
    </p:spTree>
    <p:extLst>
      <p:ext uri="{BB962C8B-B14F-4D97-AF65-F5344CB8AC3E}">
        <p14:creationId xmlns:p14="http://schemas.microsoft.com/office/powerpoint/2010/main" xmlns="" val="243536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Each state was asked to send delegates to a convention in Philadelphia in spring 1787. The only state that didn’t was Rhode Island because they feared a strong national government.</a:t>
            </a:r>
          </a:p>
          <a:p>
            <a:r>
              <a:rPr lang="en-US" dirty="0" smtClean="0"/>
              <a:t>In all, 55 delegates from 12 of the states met in Independence Hall in Philadelphia.</a:t>
            </a:r>
          </a:p>
          <a:p>
            <a:r>
              <a:rPr lang="en-US" dirty="0" smtClean="0"/>
              <a:t>George Washington was elected president of the Philadelphia Convention.</a:t>
            </a:r>
          </a:p>
        </p:txBody>
      </p:sp>
    </p:spTree>
    <p:extLst>
      <p:ext uri="{BB962C8B-B14F-4D97-AF65-F5344CB8AC3E}">
        <p14:creationId xmlns:p14="http://schemas.microsoft.com/office/powerpoint/2010/main" xmlns="" val="419413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the convention began, the delegates offered ideas of how to improve the Articles of Confederation. However, almost immediately, they reached the decision that an entirely new plan of government and a new constitution needed to be written.</a:t>
            </a:r>
          </a:p>
          <a:p>
            <a:r>
              <a:rPr lang="en-US" dirty="0" smtClean="0"/>
              <a:t>The delegates worked diligently for four months on this new plan.</a:t>
            </a:r>
            <a:endParaRPr lang="en-US" dirty="0"/>
          </a:p>
        </p:txBody>
      </p:sp>
    </p:spTree>
    <p:extLst>
      <p:ext uri="{BB962C8B-B14F-4D97-AF65-F5344CB8AC3E}">
        <p14:creationId xmlns:p14="http://schemas.microsoft.com/office/powerpoint/2010/main" xmlns="" val="302968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Constitutional Convention Debates: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The relationships between the states and federal government. Some delegates believed that the states should be stronger, while others believed that the federal government should be stronger. </a:t>
            </a:r>
          </a:p>
          <a:p>
            <a:pPr lvl="1"/>
            <a:r>
              <a:rPr lang="en-US" dirty="0" smtClean="0"/>
              <a:t>The compromise that was reached was that they created a </a:t>
            </a:r>
            <a:r>
              <a:rPr lang="en-US" b="1" dirty="0" smtClean="0"/>
              <a:t>federal system </a:t>
            </a:r>
            <a:r>
              <a:rPr lang="en-US" dirty="0" smtClean="0"/>
              <a:t>in which the right to govern was shared by the state and national governments.</a:t>
            </a:r>
          </a:p>
        </p:txBody>
      </p:sp>
    </p:spTree>
    <p:extLst>
      <p:ext uri="{BB962C8B-B14F-4D97-AF65-F5344CB8AC3E}">
        <p14:creationId xmlns:p14="http://schemas.microsoft.com/office/powerpoint/2010/main" xmlns="" val="134514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1"/>
            <a:r>
              <a:rPr lang="en-US" dirty="0" smtClean="0"/>
              <a:t>The states would keep some of their responsibilities, but matters that involved the nation as a whole were now the responsibility of the national government.</a:t>
            </a:r>
          </a:p>
          <a:p>
            <a:pPr lvl="1"/>
            <a:r>
              <a:rPr lang="en-US" dirty="0" smtClean="0"/>
              <a:t>States could set up state/local governments, make state laws, and conduct state elections, but could no longer print money, raise armies/navies, or make treaties with other nations like they could under the Articles.</a:t>
            </a:r>
          </a:p>
          <a:p>
            <a:pPr lvl="1"/>
            <a:r>
              <a:rPr lang="en-US" dirty="0" smtClean="0"/>
              <a:t>Both the state and national government had the authority to tax citizens and establish a court system.</a:t>
            </a:r>
            <a:endParaRPr lang="en-US" dirty="0"/>
          </a:p>
        </p:txBody>
      </p:sp>
    </p:spTree>
    <p:extLst>
      <p:ext uri="{BB962C8B-B14F-4D97-AF65-F5344CB8AC3E}">
        <p14:creationId xmlns:p14="http://schemas.microsoft.com/office/powerpoint/2010/main" xmlns="" val="183015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the American colonies declared their independence, the next step was to create new governments.</a:t>
            </a:r>
          </a:p>
          <a:p>
            <a:r>
              <a:rPr lang="en-US" dirty="0" smtClean="0"/>
              <a:t>During the American Revolution, nearly every colony created a state </a:t>
            </a:r>
            <a:r>
              <a:rPr lang="en-US" b="1" dirty="0" smtClean="0"/>
              <a:t>constitution</a:t>
            </a:r>
            <a:r>
              <a:rPr lang="en-US" dirty="0" smtClean="0"/>
              <a:t> (a set of basic principles and laws that determine the powers and duties of the government)</a:t>
            </a:r>
            <a:endParaRPr lang="en-US" dirty="0"/>
          </a:p>
        </p:txBody>
      </p:sp>
    </p:spTree>
    <p:extLst>
      <p:ext uri="{BB962C8B-B14F-4D97-AF65-F5344CB8AC3E}">
        <p14:creationId xmlns:p14="http://schemas.microsoft.com/office/powerpoint/2010/main" xmlns="" val="3809292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2. How each state would be represented in Congress. There were two suggestions on how to solve this issue:</a:t>
            </a:r>
          </a:p>
          <a:p>
            <a:pPr lvl="1"/>
            <a:r>
              <a:rPr lang="en-US" dirty="0" smtClean="0"/>
              <a:t>Virginia Plan: states that had more people would have more representatives and more votes in Congress. This plan would favor the larger states.</a:t>
            </a:r>
          </a:p>
          <a:p>
            <a:pPr lvl="1"/>
            <a:r>
              <a:rPr lang="en-US" dirty="0" smtClean="0"/>
              <a:t>New Jersey Plan: each state would be equally represented in Congress. This plan would give smaller states the same amount of votes as larger states.</a:t>
            </a:r>
          </a:p>
          <a:p>
            <a:pPr lvl="1"/>
            <a:endParaRPr lang="en-US" dirty="0" smtClean="0"/>
          </a:p>
        </p:txBody>
      </p:sp>
    </p:spTree>
    <p:extLst>
      <p:ext uri="{BB962C8B-B14F-4D97-AF65-F5344CB8AC3E}">
        <p14:creationId xmlns:p14="http://schemas.microsoft.com/office/powerpoint/2010/main" xmlns="" val="176546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What ended up happening was a compromise between the New Jersey and Virginia plans to create the </a:t>
            </a:r>
            <a:r>
              <a:rPr lang="en-US" b="1" dirty="0" smtClean="0"/>
              <a:t>Great Compromise, </a:t>
            </a:r>
            <a:r>
              <a:rPr lang="en-US" dirty="0" smtClean="0"/>
              <a:t>which established a two house Congress. In one house, representation would be based on population of each state, as proposed in the Virginia Plan. In the other house, there would be equal representation, as proposed in the New Jersey Plan.</a:t>
            </a:r>
          </a:p>
          <a:p>
            <a:pPr marL="457200" lvl="1" indent="0">
              <a:buNone/>
            </a:pPr>
            <a:endParaRPr lang="en-US" dirty="0"/>
          </a:p>
        </p:txBody>
      </p:sp>
    </p:spTree>
    <p:extLst>
      <p:ext uri="{BB962C8B-B14F-4D97-AF65-F5344CB8AC3E}">
        <p14:creationId xmlns:p14="http://schemas.microsoft.com/office/powerpoint/2010/main" xmlns="" val="26545641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Both had the authority to propose a new </a:t>
            </a:r>
            <a:r>
              <a:rPr lang="en-US" b="1" dirty="0" smtClean="0"/>
              <a:t>bill </a:t>
            </a:r>
            <a:r>
              <a:rPr lang="en-US" dirty="0" smtClean="0"/>
              <a:t>(an idea for a new law), but both had to approve it before it could become a law. However, the house based on population only had the authority to propose tax bills.</a:t>
            </a:r>
            <a:endParaRPr lang="en-US" dirty="0"/>
          </a:p>
        </p:txBody>
      </p:sp>
    </p:spTree>
    <p:extLst>
      <p:ext uri="{BB962C8B-B14F-4D97-AF65-F5344CB8AC3E}">
        <p14:creationId xmlns:p14="http://schemas.microsoft.com/office/powerpoint/2010/main" xmlns="" val="1890660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3. Would the slaves be factored into a state’s population to determine how many representatives they would get in Congress.</a:t>
            </a:r>
          </a:p>
          <a:p>
            <a:pPr lvl="1"/>
            <a:r>
              <a:rPr lang="en-US" dirty="0" smtClean="0"/>
              <a:t>The northern states had fewer slaves and did not want the slaves to be included in the population.</a:t>
            </a:r>
          </a:p>
          <a:p>
            <a:pPr lvl="1"/>
            <a:r>
              <a:rPr lang="en-US" dirty="0" smtClean="0"/>
              <a:t>The southern states had more slaves and wanted the slaves to be included in the population.</a:t>
            </a:r>
          </a:p>
          <a:p>
            <a:pPr lvl="1"/>
            <a:r>
              <a:rPr lang="en-US" dirty="0" smtClean="0"/>
              <a:t>The delegates created the </a:t>
            </a:r>
            <a:r>
              <a:rPr lang="en-US" b="1" dirty="0" smtClean="0"/>
              <a:t>3/5 Compromise </a:t>
            </a:r>
            <a:r>
              <a:rPr lang="en-US" dirty="0" smtClean="0"/>
              <a:t>where they would include 3/5 of a state’s total number of slaves in the population.</a:t>
            </a:r>
          </a:p>
        </p:txBody>
      </p:sp>
    </p:spTree>
    <p:extLst>
      <p:ext uri="{BB962C8B-B14F-4D97-AF65-F5344CB8AC3E}">
        <p14:creationId xmlns:p14="http://schemas.microsoft.com/office/powerpoint/2010/main" xmlns="" val="125784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8.3 questions</a:t>
            </a:r>
          </a:p>
          <a:p>
            <a:pPr marL="514350" indent="-514350">
              <a:buAutoNum type="arabicPeriod"/>
            </a:pPr>
            <a:r>
              <a:rPr lang="en-US" dirty="0" smtClean="0"/>
              <a:t>Why was the Constitutional Convention called?</a:t>
            </a:r>
          </a:p>
          <a:p>
            <a:pPr marL="514350" indent="-514350">
              <a:buAutoNum type="arabicPeriod"/>
            </a:pPr>
            <a:r>
              <a:rPr lang="en-US" dirty="0" smtClean="0"/>
              <a:t>Explain the meaning of the term </a:t>
            </a:r>
            <a:r>
              <a:rPr lang="en-US" b="1" dirty="0" smtClean="0"/>
              <a:t>federal system.</a:t>
            </a:r>
          </a:p>
          <a:p>
            <a:pPr marL="514350" indent="-514350">
              <a:buAutoNum type="arabicPeriod"/>
            </a:pPr>
            <a:r>
              <a:rPr lang="en-US" dirty="0" smtClean="0"/>
              <a:t>What is the Great Compromise and how was it reached?</a:t>
            </a:r>
          </a:p>
          <a:p>
            <a:pPr marL="514350" indent="-514350">
              <a:buAutoNum type="arabicPeriod"/>
            </a:pPr>
            <a:r>
              <a:rPr lang="en-US" dirty="0" smtClean="0"/>
              <a:t>Under the new Constitution, what rights would the states keep?</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8.4 Ratifying the Constitution</a:t>
            </a:r>
            <a:endParaRPr lang="en-US" dirty="0"/>
          </a:p>
        </p:txBody>
      </p:sp>
    </p:spTree>
    <p:extLst>
      <p:ext uri="{BB962C8B-B14F-4D97-AF65-F5344CB8AC3E}">
        <p14:creationId xmlns:p14="http://schemas.microsoft.com/office/powerpoint/2010/main" xmlns="" val="1377497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16 weeks of debates and discussions, the delegates signed a final draft of the Constitution.</a:t>
            </a:r>
            <a:r>
              <a:rPr lang="en-US" dirty="0"/>
              <a:t> </a:t>
            </a:r>
            <a:r>
              <a:rPr lang="en-US" dirty="0" smtClean="0"/>
              <a:t>Of </a:t>
            </a:r>
            <a:r>
              <a:rPr lang="en-US" dirty="0"/>
              <a:t>the 42 delegates at the Constitutional Convention, 39 signed it. </a:t>
            </a:r>
            <a:endParaRPr lang="en-US" dirty="0" smtClean="0"/>
          </a:p>
          <a:p>
            <a:r>
              <a:rPr lang="en-US" dirty="0" smtClean="0"/>
              <a:t>The delegates then sent it off to the Congress before it </a:t>
            </a:r>
            <a:r>
              <a:rPr lang="en-US" dirty="0"/>
              <a:t>was then sent to the states for ratification (approval).	</a:t>
            </a:r>
          </a:p>
          <a:p>
            <a:endParaRPr lang="en-US" dirty="0"/>
          </a:p>
        </p:txBody>
      </p:sp>
    </p:spTree>
    <p:extLst>
      <p:ext uri="{BB962C8B-B14F-4D97-AF65-F5344CB8AC3E}">
        <p14:creationId xmlns:p14="http://schemas.microsoft.com/office/powerpoint/2010/main" xmlns="" val="74300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When the Constitution was made public, it started a heated debate among Americans. </a:t>
            </a:r>
          </a:p>
          <a:p>
            <a:r>
              <a:rPr lang="en-US" dirty="0"/>
              <a:t>The people that opposed the Constitution were the </a:t>
            </a:r>
            <a:r>
              <a:rPr lang="en-US" b="1" dirty="0"/>
              <a:t>Anti-Federalists</a:t>
            </a:r>
            <a:r>
              <a:rPr lang="en-US" dirty="0"/>
              <a:t>. The main issue that the Anti-Federalists had with the new constitution was that it didn’t have a bill of rights. </a:t>
            </a:r>
          </a:p>
          <a:p>
            <a:r>
              <a:rPr lang="en-US" dirty="0"/>
              <a:t>Those that supported the Constitution were called </a:t>
            </a:r>
            <a:r>
              <a:rPr lang="en-US" b="1" dirty="0"/>
              <a:t>Federalists</a:t>
            </a:r>
            <a:r>
              <a:rPr lang="en-US" dirty="0"/>
              <a:t>. </a:t>
            </a:r>
          </a:p>
          <a:p>
            <a:endParaRPr lang="en-US" dirty="0"/>
          </a:p>
        </p:txBody>
      </p:sp>
    </p:spTree>
    <p:extLst>
      <p:ext uri="{BB962C8B-B14F-4D97-AF65-F5344CB8AC3E}">
        <p14:creationId xmlns:p14="http://schemas.microsoft.com/office/powerpoint/2010/main" xmlns="" val="320412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One of the most influential defenses of the Constitution were the Federalist Papers, which were a series of essays that were written anonymously. The authors of the Federalist Papers reassured Americans that the states would not be overpowered by the federal government.</a:t>
            </a:r>
          </a:p>
          <a:p>
            <a:endParaRPr lang="en-US" dirty="0"/>
          </a:p>
        </p:txBody>
      </p:sp>
    </p:spTree>
    <p:extLst>
      <p:ext uri="{BB962C8B-B14F-4D97-AF65-F5344CB8AC3E}">
        <p14:creationId xmlns:p14="http://schemas.microsoft.com/office/powerpoint/2010/main" xmlns="" val="19073257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Unlike the Articles where all states had to ratify it, the Constitution would be approved if 9 states approved it.</a:t>
            </a:r>
          </a:p>
          <a:p>
            <a:r>
              <a:rPr lang="en-US" dirty="0"/>
              <a:t>Each state (besides Rhode Island) held special state conventions, which gave the citizens the opportunity to discuss and vote on whether the Constitution should be ratified.</a:t>
            </a:r>
          </a:p>
          <a:p>
            <a:endParaRPr lang="en-US" dirty="0"/>
          </a:p>
        </p:txBody>
      </p:sp>
    </p:spTree>
    <p:extLst>
      <p:ext uri="{BB962C8B-B14F-4D97-AF65-F5344CB8AC3E}">
        <p14:creationId xmlns:p14="http://schemas.microsoft.com/office/powerpoint/2010/main" xmlns="" val="88737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Each state constitution included:</a:t>
            </a:r>
          </a:p>
          <a:p>
            <a:pPr lvl="1"/>
            <a:r>
              <a:rPr lang="en-US" dirty="0" smtClean="0"/>
              <a:t>Organizing the state government like a </a:t>
            </a:r>
            <a:r>
              <a:rPr lang="en-US" b="1" dirty="0" smtClean="0"/>
              <a:t>republic</a:t>
            </a:r>
            <a:r>
              <a:rPr lang="en-US" dirty="0" smtClean="0"/>
              <a:t> (a type of government in which the head of state is elected and the people hold political power)</a:t>
            </a:r>
          </a:p>
          <a:p>
            <a:pPr lvl="1"/>
            <a:r>
              <a:rPr lang="en-US" dirty="0" smtClean="0"/>
              <a:t>Protecting people’s </a:t>
            </a:r>
            <a:r>
              <a:rPr lang="en-US" b="1" dirty="0" smtClean="0"/>
              <a:t>natural rights </a:t>
            </a:r>
            <a:r>
              <a:rPr lang="en-US" dirty="0" smtClean="0"/>
              <a:t>(fundamental rights, such as religious liberty and equality before the law)</a:t>
            </a:r>
          </a:p>
          <a:p>
            <a:pPr lvl="1"/>
            <a:r>
              <a:rPr lang="en-US" dirty="0" smtClean="0"/>
              <a:t>Outlined </a:t>
            </a:r>
            <a:r>
              <a:rPr lang="en-US" b="1" dirty="0" smtClean="0"/>
              <a:t>suffrage</a:t>
            </a:r>
            <a:r>
              <a:rPr lang="en-US" dirty="0" smtClean="0"/>
              <a:t> (voting rights)</a:t>
            </a:r>
            <a:endParaRPr lang="en-US" dirty="0"/>
          </a:p>
        </p:txBody>
      </p:sp>
    </p:spTree>
    <p:extLst>
      <p:ext uri="{BB962C8B-B14F-4D97-AF65-F5344CB8AC3E}">
        <p14:creationId xmlns:p14="http://schemas.microsoft.com/office/powerpoint/2010/main" xmlns="" val="26394546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December 1787, Delaware became the first state to ratify the Constitution. Throughout the first half of 1788, another 8 states ratified the Constitution and it went into effect in June 1788. (The remaining states ratified the Constitution by May 1790). The Continental Congress arranged presidential and congressional elections.</a:t>
            </a:r>
          </a:p>
          <a:p>
            <a:endParaRPr lang="en-US" dirty="0"/>
          </a:p>
        </p:txBody>
      </p:sp>
    </p:spTree>
    <p:extLst>
      <p:ext uri="{BB962C8B-B14F-4D97-AF65-F5344CB8AC3E}">
        <p14:creationId xmlns:p14="http://schemas.microsoft.com/office/powerpoint/2010/main" xmlns="" val="37375226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Several states had only ratified the Constitution after they had been assured that there would be a bill of rights. Many Anti-Federalists believed that the Constitution didn’t protect people’s personal liberties. In the first session of the new Congress, the legislatures put together a bill of rights, which would be added to the Constitution as </a:t>
            </a:r>
            <a:r>
              <a:rPr lang="en-US" b="1" dirty="0"/>
              <a:t>amendments </a:t>
            </a:r>
            <a:r>
              <a:rPr lang="en-US" dirty="0"/>
              <a:t>(official changes, corrections, or additions). </a:t>
            </a:r>
          </a:p>
          <a:p>
            <a:endParaRPr lang="en-US" dirty="0"/>
          </a:p>
        </p:txBody>
      </p:sp>
    </p:spTree>
    <p:extLst>
      <p:ext uri="{BB962C8B-B14F-4D97-AF65-F5344CB8AC3E}">
        <p14:creationId xmlns:p14="http://schemas.microsoft.com/office/powerpoint/2010/main" xmlns="" val="39137852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Legislators gathered 200 suggestions for amendments. In September 1789, after 3 months of debate, the Congress proposed 12 amendments and sent them to the states for ratification. By December 1791, 10 of the proposed amendments had been ratified by the required ¾ of the states. These first 10 amendments to the Constitution are known as the </a:t>
            </a:r>
            <a:r>
              <a:rPr lang="en-US" b="1" dirty="0"/>
              <a:t>Bill of Rights. </a:t>
            </a:r>
            <a:endParaRPr lang="en-US" dirty="0"/>
          </a:p>
          <a:p>
            <a:endParaRPr lang="en-US" dirty="0"/>
          </a:p>
        </p:txBody>
      </p:sp>
    </p:spTree>
    <p:extLst>
      <p:ext uri="{BB962C8B-B14F-4D97-AF65-F5344CB8AC3E}">
        <p14:creationId xmlns:p14="http://schemas.microsoft.com/office/powerpoint/2010/main" xmlns="" val="15435183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10 amendments added strength and flexibility to the Constitution. It also established a clear example of how to amend the Constitution.</a:t>
            </a:r>
          </a:p>
          <a:p>
            <a:endParaRPr lang="en-US" dirty="0"/>
          </a:p>
        </p:txBody>
      </p:sp>
    </p:spTree>
    <p:extLst>
      <p:ext uri="{BB962C8B-B14F-4D97-AF65-F5344CB8AC3E}">
        <p14:creationId xmlns:p14="http://schemas.microsoft.com/office/powerpoint/2010/main" xmlns="" val="8643799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8.4 Questions</a:t>
            </a:r>
          </a:p>
          <a:p>
            <a:pPr marL="514350" indent="-514350">
              <a:buAutoNum type="arabicPeriod"/>
            </a:pPr>
            <a:r>
              <a:rPr lang="en-US" dirty="0" smtClean="0"/>
              <a:t>Why did some people insist that a bill of rights be added to the Constitution?</a:t>
            </a:r>
          </a:p>
          <a:p>
            <a:pPr marL="514350" indent="-514350">
              <a:buAutoNum type="arabicPeriod"/>
            </a:pPr>
            <a:r>
              <a:rPr lang="en-US" dirty="0" smtClean="0"/>
              <a:t>How do you think the Federalist Papers influenced the ratification process?</a:t>
            </a:r>
          </a:p>
          <a:p>
            <a:pPr marL="514350" indent="-514350">
              <a:buAutoNum type="arabicPeriod"/>
            </a:pPr>
            <a:r>
              <a:rPr lang="en-US" dirty="0" smtClean="0"/>
              <a:t>If you had been a citizen during the ratification process, would you have been a Federalist or an Anti-Federalist? Why?</a:t>
            </a:r>
          </a:p>
          <a:p>
            <a:pPr marL="514350" indent="-514350">
              <a:buAutoNum type="arabicPeriod"/>
            </a:pPr>
            <a:endParaRPr lang="en-US" dirty="0"/>
          </a:p>
        </p:txBody>
      </p:sp>
    </p:spTree>
    <p:extLst>
      <p:ext uri="{BB962C8B-B14F-4D97-AF65-F5344CB8AC3E}">
        <p14:creationId xmlns:p14="http://schemas.microsoft.com/office/powerpoint/2010/main" xmlns="" val="3126101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Second Continental Congress recommended the creation of a national government to oversee the new state governments. </a:t>
            </a:r>
          </a:p>
          <a:p>
            <a:r>
              <a:rPr lang="en-US" dirty="0" smtClean="0"/>
              <a:t>Many revolutionary leaders were hesitant to give a central government so much power because they were revolting against Britain’s central government.</a:t>
            </a:r>
            <a:endParaRPr lang="en-US" dirty="0"/>
          </a:p>
        </p:txBody>
      </p:sp>
    </p:spTree>
    <p:extLst>
      <p:ext uri="{BB962C8B-B14F-4D97-AF65-F5344CB8AC3E}">
        <p14:creationId xmlns:p14="http://schemas.microsoft.com/office/powerpoint/2010/main" xmlns="" val="2312171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In June 1776, the Continental Congress appointed a committee to write a constitution. </a:t>
            </a:r>
          </a:p>
          <a:p>
            <a:r>
              <a:rPr lang="en-US" dirty="0" smtClean="0"/>
              <a:t>After a month, the committee wrote the </a:t>
            </a:r>
            <a:r>
              <a:rPr lang="en-US" b="1" dirty="0" smtClean="0"/>
              <a:t>Articles of Confederation </a:t>
            </a:r>
            <a:r>
              <a:rPr lang="en-US" dirty="0" smtClean="0"/>
              <a:t>which created a central government with limited powers.</a:t>
            </a:r>
          </a:p>
          <a:p>
            <a:r>
              <a:rPr lang="en-US" dirty="0" smtClean="0"/>
              <a:t>In November 1777, the Continental Congress approved the Articles and sent it to the each state legislature for </a:t>
            </a:r>
            <a:r>
              <a:rPr lang="en-US" b="1" dirty="0" smtClean="0"/>
              <a:t>ratification</a:t>
            </a:r>
            <a:r>
              <a:rPr lang="en-US" dirty="0" smtClean="0"/>
              <a:t> (formal approval)</a:t>
            </a:r>
            <a:endParaRPr lang="en-US" dirty="0"/>
          </a:p>
        </p:txBody>
      </p:sp>
    </p:spTree>
    <p:extLst>
      <p:ext uri="{BB962C8B-B14F-4D97-AF65-F5344CB8AC3E}">
        <p14:creationId xmlns:p14="http://schemas.microsoft.com/office/powerpoint/2010/main" xmlns="" val="1523426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All 13 states had to ratify the Articles in order for the new national government to take effect.</a:t>
            </a:r>
          </a:p>
          <a:p>
            <a:r>
              <a:rPr lang="en-US" dirty="0" smtClean="0"/>
              <a:t>Conflict over land claims delayed the ratification process (some states had claimed land between the Appalachian Mountains and Mississippi River, which was thought to be unfair). </a:t>
            </a:r>
          </a:p>
          <a:p>
            <a:r>
              <a:rPr lang="en-US" dirty="0" smtClean="0"/>
              <a:t>After all claims were given up and the land was returned to the national government, the final state ratified the Articles in March 1781.</a:t>
            </a:r>
            <a:endParaRPr lang="en-US" dirty="0"/>
          </a:p>
        </p:txBody>
      </p:sp>
    </p:spTree>
    <p:extLst>
      <p:ext uri="{BB962C8B-B14F-4D97-AF65-F5344CB8AC3E}">
        <p14:creationId xmlns:p14="http://schemas.microsoft.com/office/powerpoint/2010/main" xmlns="" val="1053971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under the Articles</a:t>
            </a:r>
            <a:endParaRPr lang="en-US" dirty="0"/>
          </a:p>
        </p:txBody>
      </p:sp>
      <p:sp>
        <p:nvSpPr>
          <p:cNvPr id="3" name="Content Placeholder 2"/>
          <p:cNvSpPr>
            <a:spLocks noGrp="1"/>
          </p:cNvSpPr>
          <p:nvPr>
            <p:ph idx="1"/>
          </p:nvPr>
        </p:nvSpPr>
        <p:spPr/>
        <p:txBody>
          <a:bodyPr/>
          <a:lstStyle/>
          <a:p>
            <a:r>
              <a:rPr lang="en-US" dirty="0" smtClean="0"/>
              <a:t>Under the Articles, the national government only consisted of the Confederation Congress, in which each state only had one vote. There was no federal executive (president) and no national court system.</a:t>
            </a:r>
          </a:p>
        </p:txBody>
      </p:sp>
    </p:spTree>
    <p:extLst>
      <p:ext uri="{BB962C8B-B14F-4D97-AF65-F5344CB8AC3E}">
        <p14:creationId xmlns:p14="http://schemas.microsoft.com/office/powerpoint/2010/main" xmlns="" val="3281293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under the Articles</a:t>
            </a:r>
            <a:endParaRPr lang="en-US" dirty="0"/>
          </a:p>
        </p:txBody>
      </p:sp>
      <p:sp>
        <p:nvSpPr>
          <p:cNvPr id="3" name="Content Placeholder 2"/>
          <p:cNvSpPr>
            <a:spLocks noGrp="1"/>
          </p:cNvSpPr>
          <p:nvPr>
            <p:ph idx="1"/>
          </p:nvPr>
        </p:nvSpPr>
        <p:spPr/>
        <p:txBody>
          <a:bodyPr/>
          <a:lstStyle/>
          <a:p>
            <a:r>
              <a:rPr lang="en-US" dirty="0" smtClean="0"/>
              <a:t>The congress could:</a:t>
            </a:r>
          </a:p>
          <a:p>
            <a:pPr lvl="1"/>
            <a:r>
              <a:rPr lang="en-US" dirty="0" smtClean="0"/>
              <a:t>Coin/borrow money</a:t>
            </a:r>
          </a:p>
          <a:p>
            <a:pPr lvl="1"/>
            <a:r>
              <a:rPr lang="en-US" dirty="0" smtClean="0"/>
              <a:t>Make treaties with foreign nations/American Indians</a:t>
            </a:r>
          </a:p>
          <a:p>
            <a:pPr lvl="1"/>
            <a:r>
              <a:rPr lang="en-US" dirty="0" smtClean="0"/>
              <a:t>Resolve conflicts between the states</a:t>
            </a:r>
          </a:p>
          <a:p>
            <a:pPr lvl="1"/>
            <a:r>
              <a:rPr lang="en-US" dirty="0" smtClean="0"/>
              <a:t>They could not collect taxes or form an army. However, they could ask the </a:t>
            </a:r>
            <a:r>
              <a:rPr lang="en-US" dirty="0" smtClean="0"/>
              <a:t>states </a:t>
            </a:r>
            <a:r>
              <a:rPr lang="en-US" dirty="0" smtClean="0"/>
              <a:t>for money and soldiers but could not force the state to contribute them.</a:t>
            </a:r>
            <a:endParaRPr lang="en-US" dirty="0"/>
          </a:p>
        </p:txBody>
      </p:sp>
    </p:spTree>
    <p:extLst>
      <p:ext uri="{BB962C8B-B14F-4D97-AF65-F5344CB8AC3E}">
        <p14:creationId xmlns:p14="http://schemas.microsoft.com/office/powerpoint/2010/main" xmlns="" val="3096823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4170</TotalTime>
  <Words>2173</Words>
  <Application>Microsoft Office PowerPoint</Application>
  <PresentationFormat>On-screen Show (4:3)</PresentationFormat>
  <Paragraphs>99</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Chapter 8: Forming a Government</vt:lpstr>
      <vt:lpstr>Slide 2</vt:lpstr>
      <vt:lpstr>Slide 3</vt:lpstr>
      <vt:lpstr>Slide 4</vt:lpstr>
      <vt:lpstr>Slide 5</vt:lpstr>
      <vt:lpstr>Slide 6</vt:lpstr>
      <vt:lpstr>Slide 7</vt:lpstr>
      <vt:lpstr>Government under the Articles</vt:lpstr>
      <vt:lpstr>Government under the Articles</vt:lpstr>
      <vt:lpstr>Slide 10</vt:lpstr>
      <vt:lpstr>Slide 11</vt:lpstr>
      <vt:lpstr>Slide 12</vt:lpstr>
      <vt:lpstr>Slide 13</vt:lpstr>
      <vt:lpstr>Slide 14</vt:lpstr>
      <vt:lpstr>Slide 15</vt:lpstr>
      <vt:lpstr>Slide 16</vt:lpstr>
      <vt:lpstr>Slide 17</vt:lpstr>
      <vt:lpstr>Slide 18</vt:lpstr>
      <vt:lpstr>Slide 19</vt:lpstr>
      <vt:lpstr>Slide 20</vt:lpstr>
      <vt:lpstr>Shays’s Rebellion</vt:lpstr>
      <vt:lpstr>Slide 22</vt:lpstr>
      <vt:lpstr>Slide 23</vt:lpstr>
      <vt:lpstr>Slide 24</vt:lpstr>
      <vt:lpstr>Slide 25</vt:lpstr>
      <vt:lpstr>Slide 26</vt:lpstr>
      <vt:lpstr>Slide 27</vt:lpstr>
      <vt:lpstr>Constitutional Convention Debates: </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Forming a Government</dc:title>
  <dc:creator>Margaret</dc:creator>
  <cp:lastModifiedBy>Teacher</cp:lastModifiedBy>
  <cp:revision>25</cp:revision>
  <dcterms:created xsi:type="dcterms:W3CDTF">2013-02-25T18:19:10Z</dcterms:created>
  <dcterms:modified xsi:type="dcterms:W3CDTF">2014-02-28T15:30:46Z</dcterms:modified>
</cp:coreProperties>
</file>