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4" r:id="rId3"/>
    <p:sldId id="257" r:id="rId4"/>
    <p:sldId id="258" r:id="rId5"/>
    <p:sldId id="259" r:id="rId6"/>
    <p:sldId id="274" r:id="rId7"/>
    <p:sldId id="263" r:id="rId8"/>
    <p:sldId id="268" r:id="rId9"/>
    <p:sldId id="269" r:id="rId10"/>
    <p:sldId id="270" r:id="rId11"/>
    <p:sldId id="271" r:id="rId12"/>
    <p:sldId id="261" r:id="rId13"/>
    <p:sldId id="273" r:id="rId14"/>
    <p:sldId id="275" r:id="rId15"/>
    <p:sldId id="262" r:id="rId16"/>
    <p:sldId id="265" r:id="rId17"/>
    <p:sldId id="27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57E274B-84DC-4B28-94FF-51A028FD7DC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38AF28-4CB1-41DC-BB76-91D39A88EE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Crusaders 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Sword </a:t>
            </a:r>
          </a:p>
          <a:p>
            <a:pPr lvl="1"/>
            <a:r>
              <a:rPr lang="en-US" dirty="0" smtClean="0"/>
              <a:t>used in hand-to-hand combat.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Dagger </a:t>
            </a:r>
          </a:p>
          <a:p>
            <a:pPr lvl="1"/>
            <a:r>
              <a:rPr lang="en-US" dirty="0" smtClean="0"/>
              <a:t>used in hand-to-hand combat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Lances </a:t>
            </a:r>
          </a:p>
          <a:p>
            <a:pPr lvl="1"/>
            <a:r>
              <a:rPr lang="en-US" dirty="0" smtClean="0"/>
              <a:t>used for charging at enemies, they were usually over 10 feet long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57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4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Crusaders Armor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6096000" cy="432511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Shield</a:t>
            </a:r>
          </a:p>
          <a:p>
            <a:pPr lvl="1"/>
            <a:r>
              <a:rPr lang="en-US" dirty="0" smtClean="0"/>
              <a:t>Thick and triangular, they were made of wood and leather</a:t>
            </a:r>
          </a:p>
          <a:p>
            <a:endParaRPr lang="en-US" dirty="0"/>
          </a:p>
          <a:p>
            <a:r>
              <a:rPr lang="en-US" dirty="0" smtClean="0"/>
              <a:t>Chainmail</a:t>
            </a:r>
          </a:p>
          <a:p>
            <a:pPr lvl="1"/>
            <a:r>
              <a:rPr lang="en-US" dirty="0" smtClean="0"/>
              <a:t>Protected their bodies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347935"/>
            <a:ext cx="81534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Helmet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600" dirty="0">
                <a:solidFill>
                  <a:srgbClr val="438086"/>
                </a:solidFill>
              </a:rPr>
              <a:t>First and second crusade they were made of chainmail. After that they were made of steel.</a:t>
            </a:r>
          </a:p>
        </p:txBody>
      </p:sp>
    </p:spTree>
    <p:extLst>
      <p:ext uri="{BB962C8B-B14F-4D97-AF65-F5344CB8AC3E}">
        <p14:creationId xmlns:p14="http://schemas.microsoft.com/office/powerpoint/2010/main" val="25279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of the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Red Cross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Each crusader had a huge, red cross, made out of fabric stitched onto their shirts or armor. </a:t>
            </a:r>
          </a:p>
          <a:p>
            <a:pPr lvl="1"/>
            <a:r>
              <a:rPr lang="en-US" dirty="0" smtClean="0"/>
              <a:t>It made all crusaders, irrespective of rank or background appear to be a unified army.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reminded crusaders that they were fighting a holy cause.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914400"/>
            <a:ext cx="22479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of the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cross that appears on the shield was common during the </a:t>
            </a:r>
            <a:r>
              <a:rPr lang="en-US" dirty="0" smtClean="0"/>
              <a:t>Crusades.</a:t>
            </a:r>
          </a:p>
          <a:p>
            <a:pPr lvl="1"/>
            <a:r>
              <a:rPr lang="en-US" dirty="0" smtClean="0"/>
              <a:t> It represented </a:t>
            </a:r>
            <a:r>
              <a:rPr lang="en-US" dirty="0"/>
              <a:t>God and the righteous beliefs with which the Crusaders fought their </a:t>
            </a:r>
            <a:r>
              <a:rPr lang="en-US" dirty="0" smtClean="0"/>
              <a:t>campaign</a:t>
            </a:r>
          </a:p>
          <a:p>
            <a:pPr lvl="1"/>
            <a:endParaRPr lang="en-US" dirty="0" smtClean="0"/>
          </a:p>
          <a:p>
            <a:r>
              <a:rPr lang="en-US" dirty="0"/>
              <a:t>The red cross was added to flags and banners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438400"/>
            <a:ext cx="37814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21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3276600"/>
            <a:ext cx="3581400" cy="432511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This victory was brief, the Muslims soon retook Jerusalem under their control.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386943" cy="294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" y="2090172"/>
            <a:ext cx="8273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After about 2 years of traveling, the crusaders arrived in Jerusalem. After a 2 month siege, the city fell and the crusaders won Jerusalem back.</a:t>
            </a:r>
          </a:p>
        </p:txBody>
      </p:sp>
    </p:spTree>
    <p:extLst>
      <p:ext uri="{BB962C8B-B14F-4D97-AF65-F5344CB8AC3E}">
        <p14:creationId xmlns:p14="http://schemas.microsoft.com/office/powerpoint/2010/main" val="30350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Second Crusade:  1147-1149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Third Crusade: 1189-1192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Fourth Crusade: 1202-1204 (Constantinople)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Children’s Crusade: 1212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79714"/>
            <a:ext cx="2857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Over the next 70 years, there were several other attempts but were all unsuccessful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By 1291, </a:t>
            </a:r>
            <a:r>
              <a:rPr lang="en-US" dirty="0" smtClean="0"/>
              <a:t>European </a:t>
            </a:r>
            <a:r>
              <a:rPr lang="en-US" dirty="0"/>
              <a:t>leaders admitted defeat and stopped asking for new crusaders. </a:t>
            </a:r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Jerusalem </a:t>
            </a:r>
            <a:r>
              <a:rPr lang="en-US" dirty="0"/>
              <a:t>was owned by Islam until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Crusades Newsletter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that you are a bishop working for the Pope. The Pope has asked you to create a newsletter that will be sent to all the kings and nobles in Europe. The purpose of the newsletter is to </a:t>
            </a:r>
            <a:r>
              <a:rPr lang="en-US" b="1" dirty="0" smtClean="0"/>
              <a:t>persuade</a:t>
            </a:r>
            <a:r>
              <a:rPr lang="en-US" dirty="0" smtClean="0"/>
              <a:t> Europe’s leaders to go on a Crusade in the Holy Lands, so you must </a:t>
            </a:r>
            <a:r>
              <a:rPr lang="en-US" b="1" dirty="0" smtClean="0"/>
              <a:t>convince</a:t>
            </a:r>
            <a:r>
              <a:rPr lang="en-US" dirty="0" smtClean="0"/>
              <a:t> the leaders to support the Pope in this endeavor. </a:t>
            </a:r>
          </a:p>
          <a:p>
            <a:r>
              <a:rPr lang="en-US" b="1" dirty="0" smtClean="0"/>
              <a:t>This assignment is </a:t>
            </a:r>
            <a:r>
              <a:rPr lang="en-US" b="1" smtClean="0"/>
              <a:t>due </a:t>
            </a:r>
            <a:r>
              <a:rPr lang="en-US" b="1" smtClean="0"/>
              <a:t>Monday.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Crusades were a series of Holy Wars fought over ownership of Jerusalem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 go on a crusade meant going to fight for Christ.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There were 8 crusades in all that took place over about 150 years (1095-1250)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major religious groups all claimed Jerusalem in the land of Palestine as their holy city:</a:t>
            </a:r>
          </a:p>
          <a:p>
            <a:pPr lvl="1"/>
            <a:r>
              <a:rPr lang="en-US" dirty="0" smtClean="0"/>
              <a:t>To Christians: it was the place where Jesus was crucified and ascended to heaven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 Muslims: it was the place where Muhammad ascended to heaven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 Jews: it was the site of the ancient temple built by Solomon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600 CE, Arabs entered the city and took control.</a:t>
            </a:r>
          </a:p>
          <a:p>
            <a:pPr lvl="1"/>
            <a:r>
              <a:rPr lang="en-US" dirty="0" smtClean="0"/>
              <a:t>These Arabs allowed Christian and Jewish pilgrims to visit Jerusalem.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fact, Jews and Christians could live in Palestine as long as they paid their taxes like everyone else.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caused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Around 1095, a new group of Arabs (Turkish Muslims) took control of Jerusalem. They were not tolerant of Christians and began to </a:t>
            </a:r>
            <a:r>
              <a:rPr lang="en-US" smtClean="0"/>
              <a:t>ill-treat them.</a:t>
            </a:r>
            <a:endParaRPr lang="en-US" dirty="0" smtClean="0"/>
          </a:p>
          <a:p>
            <a:pPr lvl="1"/>
            <a:r>
              <a:rPr lang="en-US" dirty="0" smtClean="0"/>
              <a:t>Closed the city to Jewish and Christian pilgrims.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Robbed, tortured, massacred Christians that were there.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Pope Urban II called for a crusade at the request of Byzantine Emperor Alexius </a:t>
            </a:r>
            <a:r>
              <a:rPr lang="en-US" dirty="0" err="1" smtClean="0"/>
              <a:t>Comnenus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7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Routes: 2 years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441638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fought in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pope called for a volunteer army whose goal was to retake Jerusalem. </a:t>
            </a:r>
          </a:p>
          <a:p>
            <a:endParaRPr lang="en-US" dirty="0"/>
          </a:p>
          <a:p>
            <a:r>
              <a:rPr lang="en-US" dirty="0" smtClean="0"/>
              <a:t>A crusader varied from a high ranking knight to a peasant.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Many people volunteered. About 30,000 soldiers and 10,000 knights left Western Europe to fight in Jerusalem.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people volunteer?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Knights</a:t>
            </a:r>
          </a:p>
          <a:p>
            <a:pPr lvl="1"/>
            <a:r>
              <a:rPr lang="en-US" dirty="0" smtClean="0"/>
              <a:t>Chance to use their fighting skills, something they enjoyed and did well. They were delighted to have such a worthy battle to fight.</a:t>
            </a:r>
          </a:p>
          <a:p>
            <a:endParaRPr lang="en-US" dirty="0"/>
          </a:p>
          <a:p>
            <a:r>
              <a:rPr lang="en-US" dirty="0" smtClean="0"/>
              <a:t>Peasants</a:t>
            </a:r>
          </a:p>
          <a:p>
            <a:pPr lvl="1"/>
            <a:r>
              <a:rPr lang="en-US" dirty="0" smtClean="0"/>
              <a:t>Chance to escape their dreary life in the feudal system. The pope promised that if they died, they would automatically be welcomed into heaven.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people volunteer?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Chance to have adventure or even get rich.</a:t>
            </a:r>
          </a:p>
          <a:p>
            <a:pPr lvl="1"/>
            <a:endParaRPr lang="en-US" dirty="0"/>
          </a:p>
          <a:p>
            <a:r>
              <a:rPr lang="en-US" dirty="0" smtClean="0"/>
              <a:t>Many crusaders were made noble as a result of their dealings during the Crusades.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1237</TotalTime>
  <Words>709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The Crusades</vt:lpstr>
      <vt:lpstr>What were the Crusades?</vt:lpstr>
      <vt:lpstr>Jerusalem</vt:lpstr>
      <vt:lpstr>Jerusalem</vt:lpstr>
      <vt:lpstr>What caused the Crusades?</vt:lpstr>
      <vt:lpstr>Travel Routes: 2 years</vt:lpstr>
      <vt:lpstr>Who fought in the Crusades?</vt:lpstr>
      <vt:lpstr>Why did people volunteer?</vt:lpstr>
      <vt:lpstr>Why did people volunteer?</vt:lpstr>
      <vt:lpstr>Crusaders weapons</vt:lpstr>
      <vt:lpstr>Crusaders Armor</vt:lpstr>
      <vt:lpstr>Sign of the Crusade</vt:lpstr>
      <vt:lpstr>Sign of the Crusade</vt:lpstr>
      <vt:lpstr>Crusader</vt:lpstr>
      <vt:lpstr>First Crusade</vt:lpstr>
      <vt:lpstr>Other Crusades</vt:lpstr>
      <vt:lpstr>Other Crusades</vt:lpstr>
      <vt:lpstr>Crusades Newsletter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Margaret</dc:creator>
  <cp:lastModifiedBy>Margaret</cp:lastModifiedBy>
  <cp:revision>16</cp:revision>
  <dcterms:created xsi:type="dcterms:W3CDTF">2012-01-19T19:11:48Z</dcterms:created>
  <dcterms:modified xsi:type="dcterms:W3CDTF">2014-02-06T14:30:28Z</dcterms:modified>
</cp:coreProperties>
</file>